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89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56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96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84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16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437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81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12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11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78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8C76-6CBD-420D-A4BB-1792D773718F}" type="datetimeFigureOut">
              <a:rPr lang="de-DE" smtClean="0"/>
              <a:t>27.09.2016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A83A3-73FD-4E10-9126-0421FC21CB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7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12360" cy="390927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859" y="2709643"/>
            <a:ext cx="5531142" cy="4148357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5578679" y="260058"/>
            <a:ext cx="63504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Teen" panose="02000400000000000000" pitchFamily="2" charset="0"/>
              </a:rPr>
              <a:t>Weihnachtsfeier </a:t>
            </a:r>
          </a:p>
          <a:p>
            <a:r>
              <a:rPr lang="de-DE" dirty="0">
                <a:latin typeface="Teen" panose="02000400000000000000" pitchFamily="2" charset="0"/>
              </a:rPr>
              <a:t>              mit Jahresrückblick des</a:t>
            </a:r>
          </a:p>
          <a:p>
            <a:r>
              <a:rPr lang="de-DE" sz="4000" dirty="0">
                <a:latin typeface="Teen" panose="02000400000000000000" pitchFamily="2" charset="0"/>
              </a:rPr>
              <a:t>Tennisverein Waldhausen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85894" y="3340216"/>
            <a:ext cx="635046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Teen" panose="02000400000000000000" pitchFamily="2" charset="0"/>
              </a:rPr>
              <a:t>Wann? </a:t>
            </a:r>
            <a:r>
              <a:rPr lang="de-DE" sz="2400" dirty="0">
                <a:latin typeface="Teen" panose="02000400000000000000" pitchFamily="2" charset="0"/>
              </a:rPr>
              <a:t>10. Dezember 2016 </a:t>
            </a:r>
          </a:p>
          <a:p>
            <a:r>
              <a:rPr lang="de-DE" sz="2400" b="1" dirty="0">
                <a:latin typeface="Teen" panose="02000400000000000000" pitchFamily="2" charset="0"/>
              </a:rPr>
              <a:t>Beginn? </a:t>
            </a:r>
            <a:r>
              <a:rPr lang="de-DE" sz="2400" dirty="0">
                <a:latin typeface="Teen" panose="02000400000000000000" pitchFamily="2" charset="0"/>
              </a:rPr>
              <a:t>18 Uhr </a:t>
            </a:r>
          </a:p>
          <a:p>
            <a:r>
              <a:rPr lang="de-DE" sz="2400" b="1" dirty="0">
                <a:latin typeface="Teen" panose="02000400000000000000" pitchFamily="2" charset="0"/>
              </a:rPr>
              <a:t>Wo? </a:t>
            </a:r>
            <a:r>
              <a:rPr lang="de-DE" sz="2400" dirty="0">
                <a:latin typeface="Teen" panose="02000400000000000000" pitchFamily="2" charset="0"/>
              </a:rPr>
              <a:t>Schützenhaus Plüderhausen</a:t>
            </a:r>
          </a:p>
          <a:p>
            <a:r>
              <a:rPr lang="de-DE" sz="2400" b="1" dirty="0">
                <a:latin typeface="Teen" panose="02000400000000000000" pitchFamily="2" charset="0"/>
              </a:rPr>
              <a:t>Anmelden? </a:t>
            </a:r>
            <a:r>
              <a:rPr lang="de-DE" sz="2400" dirty="0">
                <a:latin typeface="Teen" panose="02000400000000000000" pitchFamily="2" charset="0"/>
              </a:rPr>
              <a:t>info@tv-waldhausen.de</a:t>
            </a:r>
          </a:p>
          <a:p>
            <a:r>
              <a:rPr lang="de-DE" sz="2400" dirty="0">
                <a:latin typeface="Teen" panose="02000400000000000000" pitchFamily="2" charset="0"/>
              </a:rPr>
              <a:t>                        0151/17616985</a:t>
            </a:r>
          </a:p>
          <a:p>
            <a:r>
              <a:rPr lang="de-DE" sz="2400" dirty="0">
                <a:latin typeface="Teen" panose="02000400000000000000" pitchFamily="2" charset="0"/>
              </a:rPr>
              <a:t>                        07181/4964933</a:t>
            </a:r>
          </a:p>
          <a:p>
            <a:r>
              <a:rPr lang="de-DE" sz="2400" dirty="0">
                <a:latin typeface="Teen" panose="02000400000000000000" pitchFamily="2" charset="0"/>
              </a:rPr>
              <a:t>                        07181/479888</a:t>
            </a:r>
          </a:p>
          <a:p>
            <a:endParaRPr lang="de-DE" sz="2000" dirty="0">
              <a:latin typeface="Teen" panose="02000400000000000000" pitchFamily="2" charset="0"/>
            </a:endParaRPr>
          </a:p>
          <a:p>
            <a:r>
              <a:rPr lang="de-DE" sz="2000" dirty="0">
                <a:latin typeface="Teen" panose="02000400000000000000" pitchFamily="2" charset="0"/>
              </a:rPr>
              <a:t>Wir würden uns freuen, wenn sich viele anmelden.</a:t>
            </a:r>
          </a:p>
        </p:txBody>
      </p:sp>
    </p:spTree>
    <p:extLst>
      <p:ext uri="{BB962C8B-B14F-4D97-AF65-F5344CB8AC3E}">
        <p14:creationId xmlns:p14="http://schemas.microsoft.com/office/powerpoint/2010/main" val="384086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Teen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Jansen</dc:creator>
  <cp:lastModifiedBy>Jansen</cp:lastModifiedBy>
  <cp:revision>4</cp:revision>
  <dcterms:created xsi:type="dcterms:W3CDTF">2016-09-27T06:35:45Z</dcterms:created>
  <dcterms:modified xsi:type="dcterms:W3CDTF">2016-09-27T11:55:59Z</dcterms:modified>
</cp:coreProperties>
</file>